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82" r:id="rId3"/>
    <p:sldId id="276" r:id="rId4"/>
    <p:sldId id="278" r:id="rId5"/>
    <p:sldId id="257" r:id="rId6"/>
    <p:sldId id="279" r:id="rId7"/>
    <p:sldId id="258" r:id="rId8"/>
    <p:sldId id="280" r:id="rId9"/>
    <p:sldId id="264" r:id="rId10"/>
    <p:sldId id="275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ROY" initials="AR" lastIdx="9" clrIdx="0">
    <p:extLst>
      <p:ext uri="{19B8F6BF-5375-455C-9EA6-DF929625EA0E}">
        <p15:presenceInfo xmlns:p15="http://schemas.microsoft.com/office/powerpoint/2012/main" userId="S-1-5-21-484763869-152049171-1957994488-53346" providerId="AD"/>
      </p:ext>
    </p:extLst>
  </p:cmAuthor>
  <p:cmAuthor id="2" name="anthony roy" initials="ar" lastIdx="2" clrIdx="1">
    <p:extLst>
      <p:ext uri="{19B8F6BF-5375-455C-9EA6-DF929625EA0E}">
        <p15:presenceInfo xmlns:p15="http://schemas.microsoft.com/office/powerpoint/2012/main" userId="ade1a812a926c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AAA"/>
    <a:srgbClr val="B01513"/>
    <a:srgbClr val="D2C2C1"/>
    <a:srgbClr val="E3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5T16:18:59.446" idx="4">
    <p:pos x="75" y="67"/>
    <p:text>Mesures de police administratives générale trouble de l'ordre public</p:text>
    <p:extLst>
      <p:ext uri="{C676402C-5697-4E1C-873F-D02D1690AC5C}">
        <p15:threadingInfo xmlns:p15="http://schemas.microsoft.com/office/powerpoint/2012/main" timeZoneBias="-120"/>
      </p:ext>
    </p:extLst>
  </p:cm>
  <p:cm authorId="1" dt="2019-04-15T16:20:37.292" idx="5">
    <p:pos x="75" y="203"/>
    <p:text>Mesures de police administrative spéciale chasse, pêche, gens du voyage, installation classée etc..</p:text>
    <p:extLst>
      <p:ext uri="{C676402C-5697-4E1C-873F-D02D1690AC5C}">
        <p15:threadingInfo xmlns:p15="http://schemas.microsoft.com/office/powerpoint/2012/main" timeZoneBias="-120">
          <p15:parentCm authorId="1" idx="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5T16:44:10.518" idx="7">
    <p:pos x="10" y="10"/>
    <p:text>https://www.legifrance.gouv.fr/affichCode.do?cidTexte=LEGITEXT000025503132&amp;dateTexte=20120618</p:text>
    <p:extLst>
      <p:ext uri="{C676402C-5697-4E1C-873F-D02D1690AC5C}">
        <p15:threadingInfo xmlns:p15="http://schemas.microsoft.com/office/powerpoint/2012/main" timeZoneBias="-120"/>
      </p:ext>
    </p:extLst>
  </p:cm>
  <p:cm authorId="1" dt="2019-04-15T16:45:01.369" idx="8">
    <p:pos x="10" y="146"/>
    <p:text>regroupe les lois relatives à la sécurité intérieur du pays</p:text>
    <p:extLst>
      <p:ext uri="{C676402C-5697-4E1C-873F-D02D1690AC5C}">
        <p15:threadingInfo xmlns:p15="http://schemas.microsoft.com/office/powerpoint/2012/main" timeZoneBias="-120">
          <p15:parentCm authorId="1" idx="7"/>
        </p15:threadingInfo>
      </p:ext>
    </p:extLst>
  </p:cm>
  <p:cm authorId="1" dt="2019-04-15T16:45:19.954" idx="9">
    <p:pos x="10" y="282"/>
    <p:text>Le Code de la sécurité intérieure est, en droit français, un code juridique créé en 2012 pour regrouper l'ensemble des dispositions législatives et réglementaires ayant trait à la sécurité intérieure.utilisé par la police, GN, mairies</p:text>
    <p:extLst>
      <p:ext uri="{C676402C-5697-4E1C-873F-D02D1690AC5C}">
        <p15:threadingInfo xmlns:p15="http://schemas.microsoft.com/office/powerpoint/2012/main" timeZoneBias="-120">
          <p15:parentCm authorId="1" idx="7"/>
        </p15:threadingInfo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Manifestation-lorient@sdis56.fr" TargetMode="External"/><Relationship Id="rId2" Type="http://schemas.openxmlformats.org/officeDocument/2006/relationships/hyperlink" Target="mailto:Manifestation-pontivy@sdis56.fr" TargetMode="External"/><Relationship Id="rId1" Type="http://schemas.openxmlformats.org/officeDocument/2006/relationships/hyperlink" Target="mailto:Manifestation-vannes@sdis56.fr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Manifestation-lorient@sdis56.fr" TargetMode="External"/><Relationship Id="rId2" Type="http://schemas.openxmlformats.org/officeDocument/2006/relationships/hyperlink" Target="mailto:Manifestation-pontivy@sdis56.fr" TargetMode="External"/><Relationship Id="rId1" Type="http://schemas.openxmlformats.org/officeDocument/2006/relationships/hyperlink" Target="mailto:Manifestation-vannes@sdis56.fr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Manifestation-lorient@sdis56.fr" TargetMode="External"/><Relationship Id="rId2" Type="http://schemas.openxmlformats.org/officeDocument/2006/relationships/hyperlink" Target="mailto:Manifestation-pontivy@sdis56.fr" TargetMode="External"/><Relationship Id="rId1" Type="http://schemas.openxmlformats.org/officeDocument/2006/relationships/hyperlink" Target="mailto:Manifestation-vannes@sdis56.fr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Manifestation-lorient@sdis56.fr" TargetMode="External"/><Relationship Id="rId2" Type="http://schemas.openxmlformats.org/officeDocument/2006/relationships/hyperlink" Target="mailto:Manifestation-pontivy@sdis56.fr" TargetMode="External"/><Relationship Id="rId1" Type="http://schemas.openxmlformats.org/officeDocument/2006/relationships/hyperlink" Target="mailto:Manifestation-vannes@sdis56.f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DDA93-B7BE-4881-BCC9-AF8EE37615B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B07255-DB9E-44F8-90EA-AD96DC327D8A}">
      <dgm:prSet phldrT="[Texte]" custT="1"/>
      <dgm:spPr/>
      <dgm:t>
        <a:bodyPr/>
        <a:lstStyle/>
        <a:p>
          <a:r>
            <a:rPr lang="fr-FR" sz="1000" b="1" dirty="0"/>
            <a:t>Déclaration au maire obligatoire</a:t>
          </a:r>
        </a:p>
        <a:p>
          <a:r>
            <a:rPr lang="fr-FR" sz="1000" dirty="0"/>
            <a:t>Un an au plus et, sauf urgence motivée, un mois au moins avant la date de la manifestation (2 mois si utilisation ou montage d’ERP).</a:t>
          </a:r>
        </a:p>
      </dgm:t>
    </dgm:pt>
    <dgm:pt modelId="{B675B834-442A-4083-B505-1FACDA9B4EEA}" type="parTrans" cxnId="{C9E7AA23-38AE-4DA7-8B1C-0E88A0C20745}">
      <dgm:prSet/>
      <dgm:spPr/>
      <dgm:t>
        <a:bodyPr/>
        <a:lstStyle/>
        <a:p>
          <a:endParaRPr lang="fr-FR"/>
        </a:p>
      </dgm:t>
    </dgm:pt>
    <dgm:pt modelId="{2DFEDC3B-3F98-441F-A3C2-A75624BC492C}" type="sibTrans" cxnId="{C9E7AA23-38AE-4DA7-8B1C-0E88A0C20745}">
      <dgm:prSet/>
      <dgm:spPr/>
      <dgm:t>
        <a:bodyPr/>
        <a:lstStyle/>
        <a:p>
          <a:endParaRPr lang="fr-FR"/>
        </a:p>
      </dgm:t>
    </dgm:pt>
    <dgm:pt modelId="{3A4F6638-14AE-4865-A2A1-6475712E9730}">
      <dgm:prSet custT="1"/>
      <dgm:spPr/>
      <dgm:t>
        <a:bodyPr/>
        <a:lstStyle/>
        <a:p>
          <a:r>
            <a:rPr lang="fr-FR" sz="1000" dirty="0"/>
            <a:t>Un </a:t>
          </a:r>
          <a:r>
            <a:rPr lang="fr-FR" sz="1000" b="1" dirty="0"/>
            <a:t>dispositif prévisionnel de secours DPS</a:t>
          </a:r>
        </a:p>
        <a:p>
          <a:r>
            <a:rPr lang="fr-FR" sz="1000" dirty="0"/>
            <a:t>peut être obligatoire selon l’importance de l’événement</a:t>
          </a:r>
        </a:p>
        <a:p>
          <a:r>
            <a:rPr lang="fr-FR" sz="1000" dirty="0"/>
            <a:t>(recours à une association de sécurité civile)</a:t>
          </a:r>
        </a:p>
      </dgm:t>
    </dgm:pt>
    <dgm:pt modelId="{651BEACB-0AE9-435C-96E4-132F593AE429}" type="parTrans" cxnId="{BF7579E3-8881-4085-B0BF-38168439BF5B}">
      <dgm:prSet/>
      <dgm:spPr/>
      <dgm:t>
        <a:bodyPr/>
        <a:lstStyle/>
        <a:p>
          <a:endParaRPr lang="fr-FR"/>
        </a:p>
      </dgm:t>
    </dgm:pt>
    <dgm:pt modelId="{11C15125-76A5-4CED-85E4-B3CB67581D29}" type="sibTrans" cxnId="{BF7579E3-8881-4085-B0BF-38168439BF5B}">
      <dgm:prSet/>
      <dgm:spPr/>
      <dgm:t>
        <a:bodyPr/>
        <a:lstStyle/>
        <a:p>
          <a:endParaRPr lang="fr-FR"/>
        </a:p>
      </dgm:t>
    </dgm:pt>
    <dgm:pt modelId="{C8C9A4F8-49B2-4C2E-A2C9-C544BE8A244E}">
      <dgm:prSet custT="1"/>
      <dgm:spPr/>
      <dgm:t>
        <a:bodyPr/>
        <a:lstStyle/>
        <a:p>
          <a:r>
            <a:rPr lang="fr-FR" sz="1000" dirty="0"/>
            <a:t>Indiquer les </a:t>
          </a:r>
          <a:r>
            <a:rPr lang="fr-FR" sz="1000" b="1" dirty="0"/>
            <a:t>mesures envisagées par les organisateurs</a:t>
          </a:r>
        </a:p>
        <a:p>
          <a:r>
            <a:rPr lang="fr-FR" sz="1000" dirty="0"/>
            <a:t>pour assurer la sécurité du public et des participants. </a:t>
          </a:r>
        </a:p>
      </dgm:t>
    </dgm:pt>
    <dgm:pt modelId="{77EEBB64-925C-4CCE-A08A-B855761315D2}" type="parTrans" cxnId="{F2181501-DB0F-4843-B147-BF4A7FF981BD}">
      <dgm:prSet/>
      <dgm:spPr/>
      <dgm:t>
        <a:bodyPr/>
        <a:lstStyle/>
        <a:p>
          <a:endParaRPr lang="fr-FR"/>
        </a:p>
      </dgm:t>
    </dgm:pt>
    <dgm:pt modelId="{E4621920-22B3-45B6-AE59-7B338347D11B}" type="sibTrans" cxnId="{F2181501-DB0F-4843-B147-BF4A7FF981BD}">
      <dgm:prSet/>
      <dgm:spPr/>
      <dgm:t>
        <a:bodyPr/>
        <a:lstStyle/>
        <a:p>
          <a:endParaRPr lang="fr-FR"/>
        </a:p>
      </dgm:t>
    </dgm:pt>
    <dgm:pt modelId="{A47F127E-DE55-4236-A9C4-A5DBD916AAC9}">
      <dgm:prSet phldrT="[Texte]" custT="1"/>
      <dgm:spPr/>
      <dgm:t>
        <a:bodyPr/>
        <a:lstStyle/>
        <a:p>
          <a:r>
            <a:rPr lang="fr-FR" sz="2400" dirty="0"/>
            <a:t>Plus de 1500 personnes</a:t>
          </a:r>
        </a:p>
      </dgm:t>
    </dgm:pt>
    <dgm:pt modelId="{DBF8D85A-AC2D-4B5C-B24F-E9534DA06934}" type="sibTrans" cxnId="{11D752F1-4782-459D-99B6-B1CCC1DB4A09}">
      <dgm:prSet/>
      <dgm:spPr/>
      <dgm:t>
        <a:bodyPr/>
        <a:lstStyle/>
        <a:p>
          <a:endParaRPr lang="fr-FR"/>
        </a:p>
      </dgm:t>
    </dgm:pt>
    <dgm:pt modelId="{6BD0E474-004D-4AEA-AC96-F5FF31A7247D}" type="parTrans" cxnId="{11D752F1-4782-459D-99B6-B1CCC1DB4A09}">
      <dgm:prSet/>
      <dgm:spPr/>
      <dgm:t>
        <a:bodyPr/>
        <a:lstStyle/>
        <a:p>
          <a:endParaRPr lang="fr-FR"/>
        </a:p>
      </dgm:t>
    </dgm:pt>
    <dgm:pt modelId="{8E26FC69-D234-49DC-BC2C-0DDB34E68B1A}" type="pres">
      <dgm:prSet presAssocID="{2FDDDA93-B7BE-4881-BCC9-AF8EE37615B0}" presName="theList" presStyleCnt="0">
        <dgm:presLayoutVars>
          <dgm:dir/>
          <dgm:animLvl val="lvl"/>
          <dgm:resizeHandles val="exact"/>
        </dgm:presLayoutVars>
      </dgm:prSet>
      <dgm:spPr/>
    </dgm:pt>
    <dgm:pt modelId="{F050D287-4F74-4D14-93A1-FE312CA452D9}" type="pres">
      <dgm:prSet presAssocID="{A47F127E-DE55-4236-A9C4-A5DBD916AAC9}" presName="compNode" presStyleCnt="0"/>
      <dgm:spPr/>
    </dgm:pt>
    <dgm:pt modelId="{EA4BEC41-DE02-43E2-A80A-FC139C77CE8E}" type="pres">
      <dgm:prSet presAssocID="{A47F127E-DE55-4236-A9C4-A5DBD916AAC9}" presName="aNode" presStyleLbl="bgShp" presStyleIdx="0" presStyleCnt="1" custLinFactNeighborX="517"/>
      <dgm:spPr/>
    </dgm:pt>
    <dgm:pt modelId="{E9DC8B43-61F4-49E6-A8C7-3897F12852AB}" type="pres">
      <dgm:prSet presAssocID="{A47F127E-DE55-4236-A9C4-A5DBD916AAC9}" presName="textNode" presStyleLbl="bgShp" presStyleIdx="0" presStyleCnt="1"/>
      <dgm:spPr/>
    </dgm:pt>
    <dgm:pt modelId="{63CA360F-AE90-4C21-B2EE-B9C533013D4E}" type="pres">
      <dgm:prSet presAssocID="{A47F127E-DE55-4236-A9C4-A5DBD916AAC9}" presName="compChildNode" presStyleCnt="0"/>
      <dgm:spPr/>
    </dgm:pt>
    <dgm:pt modelId="{F77B1008-9934-41C3-9D9B-4413E1FF753E}" type="pres">
      <dgm:prSet presAssocID="{A47F127E-DE55-4236-A9C4-A5DBD916AAC9}" presName="theInnerList" presStyleCnt="0"/>
      <dgm:spPr/>
    </dgm:pt>
    <dgm:pt modelId="{60ABD6D4-0977-4D4C-973A-73B2C44393E3}" type="pres">
      <dgm:prSet presAssocID="{2DB07255-DB9E-44F8-90EA-AD96DC327D8A}" presName="childNode" presStyleLbl="node1" presStyleIdx="0" presStyleCnt="3" custScaleY="209670" custLinFactY="-14071" custLinFactNeighborX="-54" custLinFactNeighborY="-100000">
        <dgm:presLayoutVars>
          <dgm:bulletEnabled val="1"/>
        </dgm:presLayoutVars>
      </dgm:prSet>
      <dgm:spPr/>
    </dgm:pt>
    <dgm:pt modelId="{AB5658FE-05C8-4A2C-988E-A83D9801BE35}" type="pres">
      <dgm:prSet presAssocID="{2DB07255-DB9E-44F8-90EA-AD96DC327D8A}" presName="aSpace2" presStyleCnt="0"/>
      <dgm:spPr/>
    </dgm:pt>
    <dgm:pt modelId="{CCA862AA-4B41-4F45-8A02-F59126781564}" type="pres">
      <dgm:prSet presAssocID="{C8C9A4F8-49B2-4C2E-A2C9-C544BE8A244E}" presName="childNode" presStyleLbl="node1" presStyleIdx="1" presStyleCnt="3" custScaleY="159832" custLinFactY="-11622" custLinFactNeighborY="-100000">
        <dgm:presLayoutVars>
          <dgm:bulletEnabled val="1"/>
        </dgm:presLayoutVars>
      </dgm:prSet>
      <dgm:spPr/>
    </dgm:pt>
    <dgm:pt modelId="{44B6DCD3-A16E-4D66-A5FC-898F600284DD}" type="pres">
      <dgm:prSet presAssocID="{C8C9A4F8-49B2-4C2E-A2C9-C544BE8A244E}" presName="aSpace2" presStyleCnt="0"/>
      <dgm:spPr/>
    </dgm:pt>
    <dgm:pt modelId="{F1A4B39E-98A4-407A-9D0C-48B4387DEABC}" type="pres">
      <dgm:prSet presAssocID="{3A4F6638-14AE-4865-A2A1-6475712E9730}" presName="childNode" presStyleLbl="node1" presStyleIdx="2" presStyleCnt="3" custScaleY="214344" custLinFactY="-3918" custLinFactNeighborX="-269" custLinFactNeighborY="-100000">
        <dgm:presLayoutVars>
          <dgm:bulletEnabled val="1"/>
        </dgm:presLayoutVars>
      </dgm:prSet>
      <dgm:spPr/>
    </dgm:pt>
  </dgm:ptLst>
  <dgm:cxnLst>
    <dgm:cxn modelId="{F2181501-DB0F-4843-B147-BF4A7FF981BD}" srcId="{A47F127E-DE55-4236-A9C4-A5DBD916AAC9}" destId="{C8C9A4F8-49B2-4C2E-A2C9-C544BE8A244E}" srcOrd="1" destOrd="0" parTransId="{77EEBB64-925C-4CCE-A08A-B855761315D2}" sibTransId="{E4621920-22B3-45B6-AE59-7B338347D11B}"/>
    <dgm:cxn modelId="{C9E7AA23-38AE-4DA7-8B1C-0E88A0C20745}" srcId="{A47F127E-DE55-4236-A9C4-A5DBD916AAC9}" destId="{2DB07255-DB9E-44F8-90EA-AD96DC327D8A}" srcOrd="0" destOrd="0" parTransId="{B675B834-442A-4083-B505-1FACDA9B4EEA}" sibTransId="{2DFEDC3B-3F98-441F-A3C2-A75624BC492C}"/>
    <dgm:cxn modelId="{06B5BC3D-2D94-4E01-B4E4-2D7CEAD5CD40}" type="presOf" srcId="{C8C9A4F8-49B2-4C2E-A2C9-C544BE8A244E}" destId="{CCA862AA-4B41-4F45-8A02-F59126781564}" srcOrd="0" destOrd="0" presId="urn:microsoft.com/office/officeart/2005/8/layout/lProcess2"/>
    <dgm:cxn modelId="{229A665D-9943-4B9F-B555-740E2BE2CB1D}" type="presOf" srcId="{3A4F6638-14AE-4865-A2A1-6475712E9730}" destId="{F1A4B39E-98A4-407A-9D0C-48B4387DEABC}" srcOrd="0" destOrd="0" presId="urn:microsoft.com/office/officeart/2005/8/layout/lProcess2"/>
    <dgm:cxn modelId="{F2CD686D-93D9-4180-9A9E-7CD6FF608250}" type="presOf" srcId="{2FDDDA93-B7BE-4881-BCC9-AF8EE37615B0}" destId="{8E26FC69-D234-49DC-BC2C-0DDB34E68B1A}" srcOrd="0" destOrd="0" presId="urn:microsoft.com/office/officeart/2005/8/layout/lProcess2"/>
    <dgm:cxn modelId="{CCA77B7A-832F-492A-84E1-AE0A5CE5902A}" type="presOf" srcId="{A47F127E-DE55-4236-A9C4-A5DBD916AAC9}" destId="{E9DC8B43-61F4-49E6-A8C7-3897F12852AB}" srcOrd="1" destOrd="0" presId="urn:microsoft.com/office/officeart/2005/8/layout/lProcess2"/>
    <dgm:cxn modelId="{62F66A8C-F4A3-4BC9-A805-F9E47BD220F2}" type="presOf" srcId="{2DB07255-DB9E-44F8-90EA-AD96DC327D8A}" destId="{60ABD6D4-0977-4D4C-973A-73B2C44393E3}" srcOrd="0" destOrd="0" presId="urn:microsoft.com/office/officeart/2005/8/layout/lProcess2"/>
    <dgm:cxn modelId="{C70FA6A3-65A0-456A-B7D9-7BE2BF89EE85}" type="presOf" srcId="{A47F127E-DE55-4236-A9C4-A5DBD916AAC9}" destId="{EA4BEC41-DE02-43E2-A80A-FC139C77CE8E}" srcOrd="0" destOrd="0" presId="urn:microsoft.com/office/officeart/2005/8/layout/lProcess2"/>
    <dgm:cxn modelId="{BF7579E3-8881-4085-B0BF-38168439BF5B}" srcId="{A47F127E-DE55-4236-A9C4-A5DBD916AAC9}" destId="{3A4F6638-14AE-4865-A2A1-6475712E9730}" srcOrd="2" destOrd="0" parTransId="{651BEACB-0AE9-435C-96E4-132F593AE429}" sibTransId="{11C15125-76A5-4CED-85E4-B3CB67581D29}"/>
    <dgm:cxn modelId="{11D752F1-4782-459D-99B6-B1CCC1DB4A09}" srcId="{2FDDDA93-B7BE-4881-BCC9-AF8EE37615B0}" destId="{A47F127E-DE55-4236-A9C4-A5DBD916AAC9}" srcOrd="0" destOrd="0" parTransId="{6BD0E474-004D-4AEA-AC96-F5FF31A7247D}" sibTransId="{DBF8D85A-AC2D-4B5C-B24F-E9534DA06934}"/>
    <dgm:cxn modelId="{E4364B07-5D4D-4709-8896-F62A3B2DE507}" type="presParOf" srcId="{8E26FC69-D234-49DC-BC2C-0DDB34E68B1A}" destId="{F050D287-4F74-4D14-93A1-FE312CA452D9}" srcOrd="0" destOrd="0" presId="urn:microsoft.com/office/officeart/2005/8/layout/lProcess2"/>
    <dgm:cxn modelId="{02FA8B47-F3A9-4EE7-9B9C-0587BAFE6B26}" type="presParOf" srcId="{F050D287-4F74-4D14-93A1-FE312CA452D9}" destId="{EA4BEC41-DE02-43E2-A80A-FC139C77CE8E}" srcOrd="0" destOrd="0" presId="urn:microsoft.com/office/officeart/2005/8/layout/lProcess2"/>
    <dgm:cxn modelId="{F9D5E32D-21BA-4521-8331-3A8A62A017EC}" type="presParOf" srcId="{F050D287-4F74-4D14-93A1-FE312CA452D9}" destId="{E9DC8B43-61F4-49E6-A8C7-3897F12852AB}" srcOrd="1" destOrd="0" presId="urn:microsoft.com/office/officeart/2005/8/layout/lProcess2"/>
    <dgm:cxn modelId="{0D4D17DB-CC46-40B0-8EEF-00976F9A129A}" type="presParOf" srcId="{F050D287-4F74-4D14-93A1-FE312CA452D9}" destId="{63CA360F-AE90-4C21-B2EE-B9C533013D4E}" srcOrd="2" destOrd="0" presId="urn:microsoft.com/office/officeart/2005/8/layout/lProcess2"/>
    <dgm:cxn modelId="{39A788DB-5C5A-49DB-9604-837F1EEE3BCC}" type="presParOf" srcId="{63CA360F-AE90-4C21-B2EE-B9C533013D4E}" destId="{F77B1008-9934-41C3-9D9B-4413E1FF753E}" srcOrd="0" destOrd="0" presId="urn:microsoft.com/office/officeart/2005/8/layout/lProcess2"/>
    <dgm:cxn modelId="{35F1D312-C17A-482D-A0E0-678ABE0ECF47}" type="presParOf" srcId="{F77B1008-9934-41C3-9D9B-4413E1FF753E}" destId="{60ABD6D4-0977-4D4C-973A-73B2C44393E3}" srcOrd="0" destOrd="0" presId="urn:microsoft.com/office/officeart/2005/8/layout/lProcess2"/>
    <dgm:cxn modelId="{45C1018A-374A-43E3-8803-DD4C58D48E45}" type="presParOf" srcId="{F77B1008-9934-41C3-9D9B-4413E1FF753E}" destId="{AB5658FE-05C8-4A2C-988E-A83D9801BE35}" srcOrd="1" destOrd="0" presId="urn:microsoft.com/office/officeart/2005/8/layout/lProcess2"/>
    <dgm:cxn modelId="{2D101FF4-16DC-4B9B-856F-0982B3F6D659}" type="presParOf" srcId="{F77B1008-9934-41C3-9D9B-4413E1FF753E}" destId="{CCA862AA-4B41-4F45-8A02-F59126781564}" srcOrd="2" destOrd="0" presId="urn:microsoft.com/office/officeart/2005/8/layout/lProcess2"/>
    <dgm:cxn modelId="{99EC3D57-DE89-4CD7-8629-A6682573BFE3}" type="presParOf" srcId="{F77B1008-9934-41C3-9D9B-4413E1FF753E}" destId="{44B6DCD3-A16E-4D66-A5FC-898F600284DD}" srcOrd="3" destOrd="0" presId="urn:microsoft.com/office/officeart/2005/8/layout/lProcess2"/>
    <dgm:cxn modelId="{5697B37F-CE2C-4784-94AE-68E736049363}" type="presParOf" srcId="{F77B1008-9934-41C3-9D9B-4413E1FF753E}" destId="{F1A4B39E-98A4-407A-9D0C-48B4387DEA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2C039-8036-4EA8-B1E6-173AEB4C98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2373DA-7937-4E29-AFFD-414AEE5A6D31}">
      <dgm:prSet phldrT="[Texte]"/>
      <dgm:spPr/>
      <dgm:t>
        <a:bodyPr/>
        <a:lstStyle/>
        <a:p>
          <a:r>
            <a:rPr lang="fr-FR" dirty="0"/>
            <a:t>ORGANISATEUR</a:t>
          </a:r>
        </a:p>
      </dgm:t>
    </dgm:pt>
    <dgm:pt modelId="{D2DCA5F2-851E-46A6-BF3A-90F9B003DB56}" type="parTrans" cxnId="{B93AB9D6-2DBC-4B62-8E2E-B31E80B1A2D6}">
      <dgm:prSet/>
      <dgm:spPr/>
      <dgm:t>
        <a:bodyPr/>
        <a:lstStyle/>
        <a:p>
          <a:endParaRPr lang="fr-FR"/>
        </a:p>
      </dgm:t>
    </dgm:pt>
    <dgm:pt modelId="{6AF92696-B021-498A-A9F7-FB082A83CEBA}" type="sibTrans" cxnId="{B93AB9D6-2DBC-4B62-8E2E-B31E80B1A2D6}">
      <dgm:prSet/>
      <dgm:spPr/>
      <dgm:t>
        <a:bodyPr/>
        <a:lstStyle/>
        <a:p>
          <a:endParaRPr lang="fr-FR"/>
        </a:p>
      </dgm:t>
    </dgm:pt>
    <dgm:pt modelId="{01ED4583-C16D-466F-B9BF-1561C75611EB}">
      <dgm:prSet phldrT="[Texte]" custT="1"/>
      <dgm:spPr/>
      <dgm:t>
        <a:bodyPr/>
        <a:lstStyle/>
        <a:p>
          <a:r>
            <a:rPr lang="fr-FR" sz="1600" dirty="0"/>
            <a:t>MAIRIE :</a:t>
          </a:r>
        </a:p>
        <a:p>
          <a:r>
            <a:rPr lang="fr-FR" sz="1300" dirty="0"/>
            <a:t>   </a:t>
          </a:r>
          <a:r>
            <a:rPr lang="fr-FR" sz="1050" dirty="0"/>
            <a:t>(après mise en œuvre de ses pouvoirs de police)</a:t>
          </a:r>
        </a:p>
      </dgm:t>
    </dgm:pt>
    <dgm:pt modelId="{EF193400-9B06-4FF5-9F59-72F3C0920DCF}" type="parTrans" cxnId="{7A0B8BC9-EDB7-406B-B142-6C14DDC90D9F}">
      <dgm:prSet/>
      <dgm:spPr/>
      <dgm:t>
        <a:bodyPr/>
        <a:lstStyle/>
        <a:p>
          <a:endParaRPr lang="fr-FR"/>
        </a:p>
      </dgm:t>
    </dgm:pt>
    <dgm:pt modelId="{EDBBB5B8-19B7-466F-8847-30B69AB33139}" type="sibTrans" cxnId="{7A0B8BC9-EDB7-406B-B142-6C14DDC90D9F}">
      <dgm:prSet/>
      <dgm:spPr/>
      <dgm:t>
        <a:bodyPr/>
        <a:lstStyle/>
        <a:p>
          <a:endParaRPr lang="fr-FR"/>
        </a:p>
      </dgm:t>
    </dgm:pt>
    <dgm:pt modelId="{3BFA1F62-A3F4-4CA4-9127-4CFB54255DBD}" type="pres">
      <dgm:prSet presAssocID="{3692C039-8036-4EA8-B1E6-173AEB4C988F}" presName="Name0" presStyleCnt="0">
        <dgm:presLayoutVars>
          <dgm:dir/>
          <dgm:resizeHandles val="exact"/>
        </dgm:presLayoutVars>
      </dgm:prSet>
      <dgm:spPr/>
    </dgm:pt>
    <dgm:pt modelId="{A80F2C55-1D6D-47F0-9251-D17F47FCF533}" type="pres">
      <dgm:prSet presAssocID="{882373DA-7937-4E29-AFFD-414AEE5A6D31}" presName="node" presStyleLbl="node1" presStyleIdx="0" presStyleCnt="2" custScaleX="112367" custScaleY="115805">
        <dgm:presLayoutVars>
          <dgm:bulletEnabled val="1"/>
        </dgm:presLayoutVars>
      </dgm:prSet>
      <dgm:spPr/>
    </dgm:pt>
    <dgm:pt modelId="{330EFF16-0323-423D-8422-5DA618208DA1}" type="pres">
      <dgm:prSet presAssocID="{6AF92696-B021-498A-A9F7-FB082A83CEBA}" presName="sibTrans" presStyleLbl="sibTrans2D1" presStyleIdx="0" presStyleCnt="1"/>
      <dgm:spPr/>
    </dgm:pt>
    <dgm:pt modelId="{03343152-F8BC-4A5F-9EBA-AA97B5EAFDE7}" type="pres">
      <dgm:prSet presAssocID="{6AF92696-B021-498A-A9F7-FB082A83CEBA}" presName="connectorText" presStyleLbl="sibTrans2D1" presStyleIdx="0" presStyleCnt="1"/>
      <dgm:spPr/>
    </dgm:pt>
    <dgm:pt modelId="{5AAA9FDA-1BC0-4757-A332-15980CF82AA7}" type="pres">
      <dgm:prSet presAssocID="{01ED4583-C16D-466F-B9BF-1561C75611EB}" presName="node" presStyleLbl="node1" presStyleIdx="1" presStyleCnt="2" custScaleX="129200" custScaleY="121206">
        <dgm:presLayoutVars>
          <dgm:bulletEnabled val="1"/>
        </dgm:presLayoutVars>
      </dgm:prSet>
      <dgm:spPr/>
    </dgm:pt>
  </dgm:ptLst>
  <dgm:cxnLst>
    <dgm:cxn modelId="{EE468231-6C51-431D-B645-E4EE70097148}" type="presOf" srcId="{3692C039-8036-4EA8-B1E6-173AEB4C988F}" destId="{3BFA1F62-A3F4-4CA4-9127-4CFB54255DBD}" srcOrd="0" destOrd="0" presId="urn:microsoft.com/office/officeart/2005/8/layout/process1"/>
    <dgm:cxn modelId="{31378F6D-5E02-41B7-81BA-E7943BE87C4A}" type="presOf" srcId="{882373DA-7937-4E29-AFFD-414AEE5A6D31}" destId="{A80F2C55-1D6D-47F0-9251-D17F47FCF533}" srcOrd="0" destOrd="0" presId="urn:microsoft.com/office/officeart/2005/8/layout/process1"/>
    <dgm:cxn modelId="{5997867B-EAE6-4DF3-9991-A9AE8DA6C089}" type="presOf" srcId="{6AF92696-B021-498A-A9F7-FB082A83CEBA}" destId="{03343152-F8BC-4A5F-9EBA-AA97B5EAFDE7}" srcOrd="1" destOrd="0" presId="urn:microsoft.com/office/officeart/2005/8/layout/process1"/>
    <dgm:cxn modelId="{523726AE-1A7F-4024-904F-8008500057A3}" type="presOf" srcId="{01ED4583-C16D-466F-B9BF-1561C75611EB}" destId="{5AAA9FDA-1BC0-4757-A332-15980CF82AA7}" srcOrd="0" destOrd="0" presId="urn:microsoft.com/office/officeart/2005/8/layout/process1"/>
    <dgm:cxn modelId="{7A0B8BC9-EDB7-406B-B142-6C14DDC90D9F}" srcId="{3692C039-8036-4EA8-B1E6-173AEB4C988F}" destId="{01ED4583-C16D-466F-B9BF-1561C75611EB}" srcOrd="1" destOrd="0" parTransId="{EF193400-9B06-4FF5-9F59-72F3C0920DCF}" sibTransId="{EDBBB5B8-19B7-466F-8847-30B69AB33139}"/>
    <dgm:cxn modelId="{38D1E6D5-31AC-45B6-B16B-BF48A8BEB3C9}" type="presOf" srcId="{6AF92696-B021-498A-A9F7-FB082A83CEBA}" destId="{330EFF16-0323-423D-8422-5DA618208DA1}" srcOrd="0" destOrd="0" presId="urn:microsoft.com/office/officeart/2005/8/layout/process1"/>
    <dgm:cxn modelId="{B93AB9D6-2DBC-4B62-8E2E-B31E80B1A2D6}" srcId="{3692C039-8036-4EA8-B1E6-173AEB4C988F}" destId="{882373DA-7937-4E29-AFFD-414AEE5A6D31}" srcOrd="0" destOrd="0" parTransId="{D2DCA5F2-851E-46A6-BF3A-90F9B003DB56}" sibTransId="{6AF92696-B021-498A-A9F7-FB082A83CEBA}"/>
    <dgm:cxn modelId="{D229A293-7A5A-42C7-B4EA-CC8B004F5162}" type="presParOf" srcId="{3BFA1F62-A3F4-4CA4-9127-4CFB54255DBD}" destId="{A80F2C55-1D6D-47F0-9251-D17F47FCF533}" srcOrd="0" destOrd="0" presId="urn:microsoft.com/office/officeart/2005/8/layout/process1"/>
    <dgm:cxn modelId="{03F4BBAE-59DF-4C0E-BEE4-3C4A284B3A68}" type="presParOf" srcId="{3BFA1F62-A3F4-4CA4-9127-4CFB54255DBD}" destId="{330EFF16-0323-423D-8422-5DA618208DA1}" srcOrd="1" destOrd="0" presId="urn:microsoft.com/office/officeart/2005/8/layout/process1"/>
    <dgm:cxn modelId="{7939FAFB-F07A-48A9-88C2-B77DA136ACE2}" type="presParOf" srcId="{330EFF16-0323-423D-8422-5DA618208DA1}" destId="{03343152-F8BC-4A5F-9EBA-AA97B5EAFDE7}" srcOrd="0" destOrd="0" presId="urn:microsoft.com/office/officeart/2005/8/layout/process1"/>
    <dgm:cxn modelId="{07F1216A-52C2-409B-BFA0-82FA4B505C83}" type="presParOf" srcId="{3BFA1F62-A3F4-4CA4-9127-4CFB54255DBD}" destId="{5AAA9FDA-1BC0-4757-A332-15980CF82AA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2C039-8036-4EA8-B1E6-173AEB4C98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D4583-C16D-466F-B9BF-1561C75611EB}">
      <dgm:prSet phldrT="[Texte]" custT="1"/>
      <dgm:spPr/>
      <dgm:t>
        <a:bodyPr/>
        <a:lstStyle/>
        <a:p>
          <a:r>
            <a:rPr lang="fr-FR" sz="1200" dirty="0"/>
            <a:t>SDIS 56</a:t>
          </a:r>
        </a:p>
        <a:p>
          <a:r>
            <a:rPr lang="fr-FR" sz="900" dirty="0">
              <a:solidFill>
                <a:schemeClr val="bg1"/>
              </a:solidFill>
              <a:hlinkClick xmlns:r="http://schemas.openxmlformats.org/officeDocument/2006/relationships" r:id="rId1"/>
            </a:rPr>
            <a:t>Manifestation-vannes@sdis56.fr</a:t>
          </a:r>
          <a:endParaRPr lang="fr-FR" sz="900" dirty="0">
            <a:solidFill>
              <a:schemeClr val="bg1"/>
            </a:solidFill>
          </a:endParaRPr>
        </a:p>
        <a:p>
          <a:r>
            <a:rPr lang="fr-FR" sz="900" dirty="0">
              <a:solidFill>
                <a:schemeClr val="bg1"/>
              </a:solidFill>
              <a:hlinkClick xmlns:r="http://schemas.openxmlformats.org/officeDocument/2006/relationships" r:id="rId2"/>
            </a:rPr>
            <a:t>Manifestation-pontivy@sdis56.fr</a:t>
          </a:r>
          <a:endParaRPr lang="fr-FR" sz="900" dirty="0">
            <a:solidFill>
              <a:schemeClr val="bg1"/>
            </a:solidFill>
          </a:endParaRPr>
        </a:p>
        <a:p>
          <a:r>
            <a:rPr lang="fr-FR" sz="900" dirty="0">
              <a:solidFill>
                <a:schemeClr val="bg1"/>
              </a:solidFill>
              <a:hlinkClick xmlns:r="http://schemas.openxmlformats.org/officeDocument/2006/relationships" r:id="rId3"/>
            </a:rPr>
            <a:t>Manifestation-lorient@sdis56.fr</a:t>
          </a:r>
          <a:endParaRPr lang="fr-FR" sz="900" dirty="0">
            <a:solidFill>
              <a:schemeClr val="bg1"/>
            </a:solidFill>
          </a:endParaRPr>
        </a:p>
      </dgm:t>
    </dgm:pt>
    <dgm:pt modelId="{EF193400-9B06-4FF5-9F59-72F3C0920DCF}" type="parTrans" cxnId="{7A0B8BC9-EDB7-406B-B142-6C14DDC90D9F}">
      <dgm:prSet/>
      <dgm:spPr/>
      <dgm:t>
        <a:bodyPr/>
        <a:lstStyle/>
        <a:p>
          <a:endParaRPr lang="fr-FR"/>
        </a:p>
      </dgm:t>
    </dgm:pt>
    <dgm:pt modelId="{EDBBB5B8-19B7-466F-8847-30B69AB33139}" type="sibTrans" cxnId="{7A0B8BC9-EDB7-406B-B142-6C14DDC90D9F}">
      <dgm:prSet/>
      <dgm:spPr/>
      <dgm:t>
        <a:bodyPr/>
        <a:lstStyle/>
        <a:p>
          <a:endParaRPr lang="fr-FR"/>
        </a:p>
      </dgm:t>
    </dgm:pt>
    <dgm:pt modelId="{3BFA1F62-A3F4-4CA4-9127-4CFB54255DBD}" type="pres">
      <dgm:prSet presAssocID="{3692C039-8036-4EA8-B1E6-173AEB4C988F}" presName="Name0" presStyleCnt="0">
        <dgm:presLayoutVars>
          <dgm:dir/>
          <dgm:resizeHandles val="exact"/>
        </dgm:presLayoutVars>
      </dgm:prSet>
      <dgm:spPr/>
    </dgm:pt>
    <dgm:pt modelId="{5AAA9FDA-1BC0-4757-A332-15980CF82AA7}" type="pres">
      <dgm:prSet presAssocID="{01ED4583-C16D-466F-B9BF-1561C75611EB}" presName="node" presStyleLbl="node1" presStyleIdx="0" presStyleCnt="1" custScaleX="72797">
        <dgm:presLayoutVars>
          <dgm:bulletEnabled val="1"/>
        </dgm:presLayoutVars>
      </dgm:prSet>
      <dgm:spPr/>
    </dgm:pt>
  </dgm:ptLst>
  <dgm:cxnLst>
    <dgm:cxn modelId="{1B13DB60-D66A-4419-8139-466469D8A6D0}" type="presOf" srcId="{3692C039-8036-4EA8-B1E6-173AEB4C988F}" destId="{3BFA1F62-A3F4-4CA4-9127-4CFB54255DBD}" srcOrd="0" destOrd="0" presId="urn:microsoft.com/office/officeart/2005/8/layout/process1"/>
    <dgm:cxn modelId="{A878D158-40E8-4678-9DFA-32F756875D05}" type="presOf" srcId="{01ED4583-C16D-466F-B9BF-1561C75611EB}" destId="{5AAA9FDA-1BC0-4757-A332-15980CF82AA7}" srcOrd="0" destOrd="0" presId="urn:microsoft.com/office/officeart/2005/8/layout/process1"/>
    <dgm:cxn modelId="{7A0B8BC9-EDB7-406B-B142-6C14DDC90D9F}" srcId="{3692C039-8036-4EA8-B1E6-173AEB4C988F}" destId="{01ED4583-C16D-466F-B9BF-1561C75611EB}" srcOrd="0" destOrd="0" parTransId="{EF193400-9B06-4FF5-9F59-72F3C0920DCF}" sibTransId="{EDBBB5B8-19B7-466F-8847-30B69AB33139}"/>
    <dgm:cxn modelId="{FE7EE50C-B576-4DA3-9836-318F14693863}" type="presParOf" srcId="{3BFA1F62-A3F4-4CA4-9127-4CFB54255DBD}" destId="{5AAA9FDA-1BC0-4757-A332-15980CF82AA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2C039-8036-4EA8-B1E6-173AEB4C98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FA1F62-A3F4-4CA4-9127-4CFB54255DBD}" type="pres">
      <dgm:prSet presAssocID="{3692C039-8036-4EA8-B1E6-173AEB4C988F}" presName="Name0" presStyleCnt="0">
        <dgm:presLayoutVars>
          <dgm:dir/>
          <dgm:resizeHandles val="exact"/>
        </dgm:presLayoutVars>
      </dgm:prSet>
      <dgm:spPr/>
    </dgm:pt>
  </dgm:ptLst>
  <dgm:cxnLst>
    <dgm:cxn modelId="{82846DAC-0B37-4C1F-8B11-D1F42E912F60}" type="presOf" srcId="{3692C039-8036-4EA8-B1E6-173AEB4C988F}" destId="{3BFA1F62-A3F4-4CA4-9127-4CFB54255DB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92C039-8036-4EA8-B1E6-173AEB4C98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2373DA-7937-4E29-AFFD-414AEE5A6D31}">
      <dgm:prSet phldrT="[Texte]"/>
      <dgm:spPr/>
      <dgm:t>
        <a:bodyPr/>
        <a:lstStyle/>
        <a:p>
          <a:r>
            <a:rPr lang="fr-FR" dirty="0"/>
            <a:t>ORGANISATEUR</a:t>
          </a:r>
        </a:p>
      </dgm:t>
    </dgm:pt>
    <dgm:pt modelId="{D2DCA5F2-851E-46A6-BF3A-90F9B003DB56}" type="parTrans" cxnId="{B93AB9D6-2DBC-4B62-8E2E-B31E80B1A2D6}">
      <dgm:prSet/>
      <dgm:spPr/>
      <dgm:t>
        <a:bodyPr/>
        <a:lstStyle/>
        <a:p>
          <a:endParaRPr lang="fr-FR"/>
        </a:p>
      </dgm:t>
    </dgm:pt>
    <dgm:pt modelId="{6AF92696-B021-498A-A9F7-FB082A83CEBA}" type="sibTrans" cxnId="{B93AB9D6-2DBC-4B62-8E2E-B31E80B1A2D6}">
      <dgm:prSet/>
      <dgm:spPr/>
      <dgm:t>
        <a:bodyPr/>
        <a:lstStyle/>
        <a:p>
          <a:endParaRPr lang="fr-FR"/>
        </a:p>
      </dgm:t>
    </dgm:pt>
    <dgm:pt modelId="{3BFA1F62-A3F4-4CA4-9127-4CFB54255DBD}" type="pres">
      <dgm:prSet presAssocID="{3692C039-8036-4EA8-B1E6-173AEB4C988F}" presName="Name0" presStyleCnt="0">
        <dgm:presLayoutVars>
          <dgm:dir/>
          <dgm:resizeHandles val="exact"/>
        </dgm:presLayoutVars>
      </dgm:prSet>
      <dgm:spPr/>
    </dgm:pt>
    <dgm:pt modelId="{A80F2C55-1D6D-47F0-9251-D17F47FCF533}" type="pres">
      <dgm:prSet presAssocID="{882373DA-7937-4E29-AFFD-414AEE5A6D31}" presName="node" presStyleLbl="node1" presStyleIdx="0" presStyleCnt="1" custScaleX="74128">
        <dgm:presLayoutVars>
          <dgm:bulletEnabled val="1"/>
        </dgm:presLayoutVars>
      </dgm:prSet>
      <dgm:spPr/>
    </dgm:pt>
  </dgm:ptLst>
  <dgm:cxnLst>
    <dgm:cxn modelId="{38621F00-2F15-4AAF-B3DD-9303B100B15D}" type="presOf" srcId="{3692C039-8036-4EA8-B1E6-173AEB4C988F}" destId="{3BFA1F62-A3F4-4CA4-9127-4CFB54255DBD}" srcOrd="0" destOrd="0" presId="urn:microsoft.com/office/officeart/2005/8/layout/process1"/>
    <dgm:cxn modelId="{F1227B9F-D11A-45D0-9626-2DCB7418DB5F}" type="presOf" srcId="{882373DA-7937-4E29-AFFD-414AEE5A6D31}" destId="{A80F2C55-1D6D-47F0-9251-D17F47FCF533}" srcOrd="0" destOrd="0" presId="urn:microsoft.com/office/officeart/2005/8/layout/process1"/>
    <dgm:cxn modelId="{B93AB9D6-2DBC-4B62-8E2E-B31E80B1A2D6}" srcId="{3692C039-8036-4EA8-B1E6-173AEB4C988F}" destId="{882373DA-7937-4E29-AFFD-414AEE5A6D31}" srcOrd="0" destOrd="0" parTransId="{D2DCA5F2-851E-46A6-BF3A-90F9B003DB56}" sibTransId="{6AF92696-B021-498A-A9F7-FB082A83CEBA}"/>
    <dgm:cxn modelId="{1F8AF56C-D892-4B50-A65E-6581B6D3EC4F}" type="presParOf" srcId="{3BFA1F62-A3F4-4CA4-9127-4CFB54255DBD}" destId="{A80F2C55-1D6D-47F0-9251-D17F47FCF53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92C039-8036-4EA8-B1E6-173AEB4C98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2373DA-7937-4E29-AFFD-414AEE5A6D31}">
      <dgm:prSet phldrT="[Texte]" custT="1"/>
      <dgm:spPr/>
      <dgm:t>
        <a:bodyPr/>
        <a:lstStyle/>
        <a:p>
          <a:r>
            <a:rPr lang="fr-FR" sz="1200" dirty="0"/>
            <a:t>SERVICE DES VOIES NAVIGABLES DE BRETAGNE</a:t>
          </a:r>
        </a:p>
      </dgm:t>
    </dgm:pt>
    <dgm:pt modelId="{D2DCA5F2-851E-46A6-BF3A-90F9B003DB56}" type="parTrans" cxnId="{B93AB9D6-2DBC-4B62-8E2E-B31E80B1A2D6}">
      <dgm:prSet/>
      <dgm:spPr/>
      <dgm:t>
        <a:bodyPr/>
        <a:lstStyle/>
        <a:p>
          <a:endParaRPr lang="fr-FR"/>
        </a:p>
      </dgm:t>
    </dgm:pt>
    <dgm:pt modelId="{6AF92696-B021-498A-A9F7-FB082A83CEBA}" type="sibTrans" cxnId="{B93AB9D6-2DBC-4B62-8E2E-B31E80B1A2D6}">
      <dgm:prSet/>
      <dgm:spPr/>
      <dgm:t>
        <a:bodyPr/>
        <a:lstStyle/>
        <a:p>
          <a:endParaRPr lang="fr-FR"/>
        </a:p>
      </dgm:t>
    </dgm:pt>
    <dgm:pt modelId="{01ED4583-C16D-466F-B9BF-1561C75611EB}">
      <dgm:prSet phldrT="[Texte]" custT="1"/>
      <dgm:spPr/>
      <dgm:t>
        <a:bodyPr/>
        <a:lstStyle/>
        <a:p>
          <a:r>
            <a:rPr lang="fr-FR" sz="1200" dirty="0"/>
            <a:t>SDIS 56</a:t>
          </a:r>
        </a:p>
        <a:p>
          <a:r>
            <a:rPr lang="fr-FR" sz="900" dirty="0">
              <a:solidFill>
                <a:schemeClr val="bg1"/>
              </a:solidFill>
              <a:hlinkClick xmlns:r="http://schemas.openxmlformats.org/officeDocument/2006/relationships" r:id="rId1"/>
            </a:rPr>
            <a:t>Manifestation-vannes@sdis56.fr</a:t>
          </a:r>
          <a:endParaRPr lang="fr-FR" sz="900" dirty="0">
            <a:solidFill>
              <a:schemeClr val="bg1"/>
            </a:solidFill>
          </a:endParaRPr>
        </a:p>
        <a:p>
          <a:r>
            <a:rPr lang="fr-FR" sz="900" dirty="0">
              <a:solidFill>
                <a:schemeClr val="bg1"/>
              </a:solidFill>
              <a:hlinkClick xmlns:r="http://schemas.openxmlformats.org/officeDocument/2006/relationships" r:id="rId2"/>
            </a:rPr>
            <a:t>Manifestation-pontivy@sdis56.fr</a:t>
          </a:r>
          <a:endParaRPr lang="fr-FR" sz="900" dirty="0">
            <a:solidFill>
              <a:schemeClr val="bg1"/>
            </a:solidFill>
          </a:endParaRPr>
        </a:p>
        <a:p>
          <a:r>
            <a:rPr lang="fr-FR" sz="900" dirty="0">
              <a:solidFill>
                <a:schemeClr val="bg1"/>
              </a:solidFill>
              <a:hlinkClick xmlns:r="http://schemas.openxmlformats.org/officeDocument/2006/relationships" r:id="rId3"/>
            </a:rPr>
            <a:t>Manifestation-lorient@sdis56.fr</a:t>
          </a:r>
          <a:endParaRPr lang="fr-FR" sz="900" dirty="0">
            <a:solidFill>
              <a:schemeClr val="bg1"/>
            </a:solidFill>
          </a:endParaRPr>
        </a:p>
      </dgm:t>
    </dgm:pt>
    <dgm:pt modelId="{EF193400-9B06-4FF5-9F59-72F3C0920DCF}" type="parTrans" cxnId="{7A0B8BC9-EDB7-406B-B142-6C14DDC90D9F}">
      <dgm:prSet/>
      <dgm:spPr/>
      <dgm:t>
        <a:bodyPr/>
        <a:lstStyle/>
        <a:p>
          <a:endParaRPr lang="fr-FR"/>
        </a:p>
      </dgm:t>
    </dgm:pt>
    <dgm:pt modelId="{EDBBB5B8-19B7-466F-8847-30B69AB33139}" type="sibTrans" cxnId="{7A0B8BC9-EDB7-406B-B142-6C14DDC90D9F}">
      <dgm:prSet/>
      <dgm:spPr/>
      <dgm:t>
        <a:bodyPr/>
        <a:lstStyle/>
        <a:p>
          <a:endParaRPr lang="fr-FR"/>
        </a:p>
      </dgm:t>
    </dgm:pt>
    <dgm:pt modelId="{3BFA1F62-A3F4-4CA4-9127-4CFB54255DBD}" type="pres">
      <dgm:prSet presAssocID="{3692C039-8036-4EA8-B1E6-173AEB4C988F}" presName="Name0" presStyleCnt="0">
        <dgm:presLayoutVars>
          <dgm:dir/>
          <dgm:resizeHandles val="exact"/>
        </dgm:presLayoutVars>
      </dgm:prSet>
      <dgm:spPr/>
    </dgm:pt>
    <dgm:pt modelId="{A80F2C55-1D6D-47F0-9251-D17F47FCF533}" type="pres">
      <dgm:prSet presAssocID="{882373DA-7937-4E29-AFFD-414AEE5A6D31}" presName="node" presStyleLbl="node1" presStyleIdx="0" presStyleCnt="2" custScaleX="74128" custLinFactNeighborX="-4086" custLinFactNeighborY="-66884">
        <dgm:presLayoutVars>
          <dgm:bulletEnabled val="1"/>
        </dgm:presLayoutVars>
      </dgm:prSet>
      <dgm:spPr/>
    </dgm:pt>
    <dgm:pt modelId="{330EFF16-0323-423D-8422-5DA618208DA1}" type="pres">
      <dgm:prSet presAssocID="{6AF92696-B021-498A-A9F7-FB082A83CEBA}" presName="sibTrans" presStyleLbl="sibTrans2D1" presStyleIdx="0" presStyleCnt="1"/>
      <dgm:spPr/>
    </dgm:pt>
    <dgm:pt modelId="{03343152-F8BC-4A5F-9EBA-AA97B5EAFDE7}" type="pres">
      <dgm:prSet presAssocID="{6AF92696-B021-498A-A9F7-FB082A83CEBA}" presName="connectorText" presStyleLbl="sibTrans2D1" presStyleIdx="0" presStyleCnt="1"/>
      <dgm:spPr/>
    </dgm:pt>
    <dgm:pt modelId="{5AAA9FDA-1BC0-4757-A332-15980CF82AA7}" type="pres">
      <dgm:prSet presAssocID="{01ED4583-C16D-466F-B9BF-1561C75611EB}" presName="node" presStyleLbl="node1" presStyleIdx="1" presStyleCnt="2" custScaleX="72797">
        <dgm:presLayoutVars>
          <dgm:bulletEnabled val="1"/>
        </dgm:presLayoutVars>
      </dgm:prSet>
      <dgm:spPr/>
    </dgm:pt>
  </dgm:ptLst>
  <dgm:cxnLst>
    <dgm:cxn modelId="{2CC25E1C-8C26-40CF-9CFE-B03F11C5E339}" type="presOf" srcId="{882373DA-7937-4E29-AFFD-414AEE5A6D31}" destId="{A80F2C55-1D6D-47F0-9251-D17F47FCF533}" srcOrd="0" destOrd="0" presId="urn:microsoft.com/office/officeart/2005/8/layout/process1"/>
    <dgm:cxn modelId="{F7CB622F-9623-431B-93B3-30A6834CED1D}" type="presOf" srcId="{01ED4583-C16D-466F-B9BF-1561C75611EB}" destId="{5AAA9FDA-1BC0-4757-A332-15980CF82AA7}" srcOrd="0" destOrd="0" presId="urn:microsoft.com/office/officeart/2005/8/layout/process1"/>
    <dgm:cxn modelId="{3FF8AA5E-D13A-48E5-A426-678F2499B20D}" type="presOf" srcId="{6AF92696-B021-498A-A9F7-FB082A83CEBA}" destId="{03343152-F8BC-4A5F-9EBA-AA97B5EAFDE7}" srcOrd="1" destOrd="0" presId="urn:microsoft.com/office/officeart/2005/8/layout/process1"/>
    <dgm:cxn modelId="{49991653-217F-4748-AE5E-A1866E698098}" type="presOf" srcId="{6AF92696-B021-498A-A9F7-FB082A83CEBA}" destId="{330EFF16-0323-423D-8422-5DA618208DA1}" srcOrd="0" destOrd="0" presId="urn:microsoft.com/office/officeart/2005/8/layout/process1"/>
    <dgm:cxn modelId="{2A89A177-B476-40C1-AC93-E1F8711F37D3}" type="presOf" srcId="{3692C039-8036-4EA8-B1E6-173AEB4C988F}" destId="{3BFA1F62-A3F4-4CA4-9127-4CFB54255DBD}" srcOrd="0" destOrd="0" presId="urn:microsoft.com/office/officeart/2005/8/layout/process1"/>
    <dgm:cxn modelId="{7A0B8BC9-EDB7-406B-B142-6C14DDC90D9F}" srcId="{3692C039-8036-4EA8-B1E6-173AEB4C988F}" destId="{01ED4583-C16D-466F-B9BF-1561C75611EB}" srcOrd="1" destOrd="0" parTransId="{EF193400-9B06-4FF5-9F59-72F3C0920DCF}" sibTransId="{EDBBB5B8-19B7-466F-8847-30B69AB33139}"/>
    <dgm:cxn modelId="{B93AB9D6-2DBC-4B62-8E2E-B31E80B1A2D6}" srcId="{3692C039-8036-4EA8-B1E6-173AEB4C988F}" destId="{882373DA-7937-4E29-AFFD-414AEE5A6D31}" srcOrd="0" destOrd="0" parTransId="{D2DCA5F2-851E-46A6-BF3A-90F9B003DB56}" sibTransId="{6AF92696-B021-498A-A9F7-FB082A83CEBA}"/>
    <dgm:cxn modelId="{38C6D0A6-0BB9-44B5-B8F1-8F00754E22D2}" type="presParOf" srcId="{3BFA1F62-A3F4-4CA4-9127-4CFB54255DBD}" destId="{A80F2C55-1D6D-47F0-9251-D17F47FCF533}" srcOrd="0" destOrd="0" presId="urn:microsoft.com/office/officeart/2005/8/layout/process1"/>
    <dgm:cxn modelId="{FC9DF1F8-750F-49C1-A5CE-BEBC367AEE08}" type="presParOf" srcId="{3BFA1F62-A3F4-4CA4-9127-4CFB54255DBD}" destId="{330EFF16-0323-423D-8422-5DA618208DA1}" srcOrd="1" destOrd="0" presId="urn:microsoft.com/office/officeart/2005/8/layout/process1"/>
    <dgm:cxn modelId="{29F13D23-2818-45DB-BFB0-E79C7F4C2B7A}" type="presParOf" srcId="{330EFF16-0323-423D-8422-5DA618208DA1}" destId="{03343152-F8BC-4A5F-9EBA-AA97B5EAFDE7}" srcOrd="0" destOrd="0" presId="urn:microsoft.com/office/officeart/2005/8/layout/process1"/>
    <dgm:cxn modelId="{7E7D841F-3F1A-400C-8565-C3F8CB10CEF2}" type="presParOf" srcId="{3BFA1F62-A3F4-4CA4-9127-4CFB54255DBD}" destId="{5AAA9FDA-1BC0-4757-A332-15980CF82AA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BEC41-DE02-43E2-A80A-FC139C77CE8E}">
      <dsp:nvSpPr>
        <dsp:cNvPr id="0" name=""/>
        <dsp:cNvSpPr/>
      </dsp:nvSpPr>
      <dsp:spPr>
        <a:xfrm>
          <a:off x="0" y="0"/>
          <a:ext cx="11243387" cy="32451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Plus de 1500 personnes</a:t>
          </a:r>
        </a:p>
      </dsp:txBody>
      <dsp:txXfrm>
        <a:off x="0" y="0"/>
        <a:ext cx="11243387" cy="973543"/>
      </dsp:txXfrm>
    </dsp:sp>
    <dsp:sp modelId="{60ABD6D4-0977-4D4C-973A-73B2C44393E3}">
      <dsp:nvSpPr>
        <dsp:cNvPr id="0" name=""/>
        <dsp:cNvSpPr/>
      </dsp:nvSpPr>
      <dsp:spPr>
        <a:xfrm>
          <a:off x="1119481" y="873203"/>
          <a:ext cx="8994709" cy="719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Déclaration au maire obligatoire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Un an au plus et, sauf urgence motivée, un mois au moins avant la date de la manifestation (2 mois si utilisation ou montage d’ERP).</a:t>
          </a:r>
        </a:p>
      </dsp:txBody>
      <dsp:txXfrm>
        <a:off x="1140543" y="894265"/>
        <a:ext cx="8952585" cy="676990"/>
      </dsp:txXfrm>
    </dsp:sp>
    <dsp:sp modelId="{CCA862AA-4B41-4F45-8A02-F59126781564}">
      <dsp:nvSpPr>
        <dsp:cNvPr id="0" name=""/>
        <dsp:cNvSpPr/>
      </dsp:nvSpPr>
      <dsp:spPr>
        <a:xfrm>
          <a:off x="1124338" y="1653482"/>
          <a:ext cx="8994709" cy="548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Indiquer les </a:t>
          </a:r>
          <a:r>
            <a:rPr lang="fr-FR" sz="1000" b="1" kern="1200" dirty="0"/>
            <a:t>mesures envisagées par les organisateurs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pour assurer la sécurité du public et des participants. </a:t>
          </a:r>
        </a:p>
      </dsp:txBody>
      <dsp:txXfrm>
        <a:off x="1140394" y="1669538"/>
        <a:ext cx="8962597" cy="516070"/>
      </dsp:txXfrm>
    </dsp:sp>
    <dsp:sp modelId="{F1A4B39E-98A4-407A-9D0C-48B4387DEABC}">
      <dsp:nvSpPr>
        <dsp:cNvPr id="0" name=""/>
        <dsp:cNvSpPr/>
      </dsp:nvSpPr>
      <dsp:spPr>
        <a:xfrm>
          <a:off x="1100142" y="2280853"/>
          <a:ext cx="8994709" cy="735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Un </a:t>
          </a:r>
          <a:r>
            <a:rPr lang="fr-FR" sz="1000" b="1" kern="1200" dirty="0"/>
            <a:t>dispositif prévisionnel de secours DPS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peut être obligatoire selon l’importance de l’événement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(recours à une association de sécurité civile)</a:t>
          </a:r>
        </a:p>
      </dsp:txBody>
      <dsp:txXfrm>
        <a:off x="1121674" y="2302385"/>
        <a:ext cx="8951645" cy="69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F2C55-1D6D-47F0-9251-D17F47FCF533}">
      <dsp:nvSpPr>
        <dsp:cNvPr id="0" name=""/>
        <dsp:cNvSpPr/>
      </dsp:nvSpPr>
      <dsp:spPr>
        <a:xfrm>
          <a:off x="1064" y="1174606"/>
          <a:ext cx="1725679" cy="1067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ORGANISATEUR</a:t>
          </a:r>
        </a:p>
      </dsp:txBody>
      <dsp:txXfrm>
        <a:off x="32318" y="1205860"/>
        <a:ext cx="1663171" cy="1004579"/>
      </dsp:txXfrm>
    </dsp:sp>
    <dsp:sp modelId="{330EFF16-0323-423D-8422-5DA618208DA1}">
      <dsp:nvSpPr>
        <dsp:cNvPr id="0" name=""/>
        <dsp:cNvSpPr/>
      </dsp:nvSpPr>
      <dsp:spPr>
        <a:xfrm>
          <a:off x="1880319" y="1517716"/>
          <a:ext cx="325579" cy="380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880319" y="1593889"/>
        <a:ext cx="227905" cy="228520"/>
      </dsp:txXfrm>
    </dsp:sp>
    <dsp:sp modelId="{5AAA9FDA-1BC0-4757-A332-15980CF82AA7}">
      <dsp:nvSpPr>
        <dsp:cNvPr id="0" name=""/>
        <dsp:cNvSpPr/>
      </dsp:nvSpPr>
      <dsp:spPr>
        <a:xfrm>
          <a:off x="2341045" y="1149722"/>
          <a:ext cx="1984192" cy="1116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MAIRIE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   </a:t>
          </a:r>
          <a:r>
            <a:rPr lang="fr-FR" sz="1050" kern="1200" dirty="0"/>
            <a:t>(après mise en œuvre de ses pouvoirs de police)</a:t>
          </a:r>
        </a:p>
      </dsp:txBody>
      <dsp:txXfrm>
        <a:off x="2373757" y="1182434"/>
        <a:ext cx="1918768" cy="1051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A9FDA-1BC0-4757-A332-15980CF82AA7}">
      <dsp:nvSpPr>
        <dsp:cNvPr id="0" name=""/>
        <dsp:cNvSpPr/>
      </dsp:nvSpPr>
      <dsp:spPr>
        <a:xfrm>
          <a:off x="274514" y="1074287"/>
          <a:ext cx="1469238" cy="1267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SDIS 56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Manifestation-vannes@sdis56.fr</a:t>
          </a:r>
          <a:endParaRPr lang="fr-FR" sz="900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Manifestation-pontivy@sdis56.fr</a:t>
          </a:r>
          <a:endParaRPr lang="fr-FR" sz="900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  <a:hlinkClick xmlns:r="http://schemas.openxmlformats.org/officeDocument/2006/relationships" r:id="rId3"/>
            </a:rPr>
            <a:t>Manifestation-lorient@sdis56.fr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311644" y="1111417"/>
        <a:ext cx="1394978" cy="1193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F2C55-1D6D-47F0-9251-D17F47FCF533}">
      <dsp:nvSpPr>
        <dsp:cNvPr id="0" name=""/>
        <dsp:cNvSpPr/>
      </dsp:nvSpPr>
      <dsp:spPr>
        <a:xfrm>
          <a:off x="514174" y="515722"/>
          <a:ext cx="2946408" cy="2384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ORGANISATEUR</a:t>
          </a:r>
        </a:p>
      </dsp:txBody>
      <dsp:txXfrm>
        <a:off x="584024" y="585572"/>
        <a:ext cx="2806708" cy="2245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F2C55-1D6D-47F0-9251-D17F47FCF533}">
      <dsp:nvSpPr>
        <dsp:cNvPr id="0" name=""/>
        <dsp:cNvSpPr/>
      </dsp:nvSpPr>
      <dsp:spPr>
        <a:xfrm>
          <a:off x="0" y="162667"/>
          <a:ext cx="1633578" cy="132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SERVICE DES VOIES NAVIGABLES DE BRETAGNE</a:t>
          </a:r>
        </a:p>
      </dsp:txBody>
      <dsp:txXfrm>
        <a:off x="38727" y="201394"/>
        <a:ext cx="1556124" cy="1244781"/>
      </dsp:txXfrm>
    </dsp:sp>
    <dsp:sp modelId="{330EFF16-0323-423D-8422-5DA618208DA1}">
      <dsp:nvSpPr>
        <dsp:cNvPr id="0" name=""/>
        <dsp:cNvSpPr/>
      </dsp:nvSpPr>
      <dsp:spPr>
        <a:xfrm rot="1167364">
          <a:off x="1840520" y="999983"/>
          <a:ext cx="497204" cy="546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1844779" y="1084446"/>
        <a:ext cx="348043" cy="327914"/>
      </dsp:txXfrm>
    </dsp:sp>
    <dsp:sp modelId="{5AAA9FDA-1BC0-4757-A332-15980CF82AA7}">
      <dsp:nvSpPr>
        <dsp:cNvPr id="0" name=""/>
        <dsp:cNvSpPr/>
      </dsp:nvSpPr>
      <dsp:spPr>
        <a:xfrm>
          <a:off x="2518131" y="1047032"/>
          <a:ext cx="1604246" cy="132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SDIS 56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Manifestation-vannes@sdis56.fr</a:t>
          </a:r>
          <a:endParaRPr lang="fr-FR" sz="900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Manifestation-pontivy@sdis56.fr</a:t>
          </a:r>
          <a:endParaRPr lang="fr-FR" sz="900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  <a:hlinkClick xmlns:r="http://schemas.openxmlformats.org/officeDocument/2006/relationships" r:id="rId3"/>
            </a:rPr>
            <a:t>Manifestation-lorient@sdis56.fr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2556858" y="1085759"/>
        <a:ext cx="1526792" cy="124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F0412-9F8A-47BA-8F25-089467B8C128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AEF9-E2CB-4970-BB6C-FE3D65919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0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AEF9-E2CB-4970-BB6C-FE3D65919B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6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bihan.gouv.fr/Demarches-administratives/Manifestations-et-evenements/Rassemblements-recreatifs-culturels-cultuels-grands-rassemblements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dirty="0"/>
              <a:t>SDIS 56</a:t>
            </a:r>
            <a:br>
              <a:rPr lang="fr-FR" dirty="0"/>
            </a:br>
            <a:br>
              <a:rPr lang="fr-FR" dirty="0"/>
            </a:br>
            <a:r>
              <a:rPr lang="fr-FR" sz="4400" dirty="0"/>
              <a:t>SERVICE PREVISION / CIS Auray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MANIFESTATIONS PUBLIQUES HORS GRANDS RASSEMBLEMENTS</a:t>
            </a:r>
          </a:p>
        </p:txBody>
      </p:sp>
    </p:spTree>
    <p:extLst>
      <p:ext uri="{BB962C8B-B14F-4D97-AF65-F5344CB8AC3E}">
        <p14:creationId xmlns:p14="http://schemas.microsoft.com/office/powerpoint/2010/main" val="76393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 cas de feu d’artifice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Vérifier l’existence de la déclaration de spectacle pyrotechnique en préfecture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95927" y="475818"/>
            <a:ext cx="8833104" cy="570388"/>
          </a:xfrm>
        </p:spPr>
        <p:txBody>
          <a:bodyPr/>
          <a:lstStyle/>
          <a:p>
            <a:r>
              <a:rPr lang="fr-FR" dirty="0"/>
              <a:t>Pour les organisateurs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2565585" y="3238939"/>
            <a:ext cx="749644" cy="687510"/>
          </a:xfrm>
          <a:prstGeom prst="downArrow">
            <a:avLst/>
          </a:prstGeom>
          <a:solidFill>
            <a:srgbClr val="D4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5059" y="2603500"/>
            <a:ext cx="9934833" cy="4011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57" y="2743434"/>
            <a:ext cx="2721517" cy="38096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256" y="3814617"/>
            <a:ext cx="5016843" cy="15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7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95926" y="475818"/>
            <a:ext cx="9361751" cy="1241470"/>
          </a:xfrm>
        </p:spPr>
        <p:txBody>
          <a:bodyPr/>
          <a:lstStyle/>
          <a:p>
            <a:r>
              <a:rPr lang="fr-FR" dirty="0"/>
              <a:t>Finalité du SDIS: produire un document unique pour les </a:t>
            </a:r>
            <a:r>
              <a:rPr lang="fr-FR"/>
              <a:t>secours concernés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728D03-594E-4B1D-AFB8-4148EB6A7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18" y="1885573"/>
            <a:ext cx="3434398" cy="4887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387168-CFC8-48E3-BE08-8EBB90BA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5573"/>
            <a:ext cx="3329568" cy="46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C04F629-8AE7-4DDE-A744-A33D21295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Ce document à pour objectif de réaliser une démarche qualitative </a:t>
            </a:r>
          </a:p>
        </p:txBody>
      </p:sp>
    </p:spTree>
    <p:extLst>
      <p:ext uri="{BB962C8B-B14F-4D97-AF65-F5344CB8AC3E}">
        <p14:creationId xmlns:p14="http://schemas.microsoft.com/office/powerpoint/2010/main" val="403895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ROLE CENTRAL DU MAIRE EN MATIERE DE POLICE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La loi confie au maire le soin d’assurer </a:t>
            </a:r>
            <a:r>
              <a:rPr lang="fr-FR" b="1" dirty="0"/>
              <a:t>le bon ordre, la sûreté et la sécurité des rassemblements de personnes </a:t>
            </a:r>
            <a:r>
              <a:rPr lang="fr-FR" dirty="0"/>
              <a:t>(concerts, marchés de Noël, carnavals, sites touristiques…) dans sa commune. </a:t>
            </a:r>
          </a:p>
          <a:p>
            <a:pPr marL="0" indent="0">
              <a:buNone/>
            </a:pPr>
            <a:r>
              <a:rPr lang="fr-FR" dirty="0"/>
              <a:t>Pour garantir la sécurité, le maire est autorisé à prendre des </a:t>
            </a:r>
            <a:r>
              <a:rPr lang="fr-FR" b="1" dirty="0"/>
              <a:t>mesures de police administrative </a:t>
            </a:r>
            <a:r>
              <a:rPr lang="fr-FR" dirty="0"/>
              <a:t>adaptées aux circonstances locales : </a:t>
            </a:r>
          </a:p>
          <a:p>
            <a:r>
              <a:rPr lang="fr-FR" b="1" dirty="0"/>
              <a:t>• </a:t>
            </a:r>
            <a:r>
              <a:rPr lang="fr-FR" b="1" i="1" dirty="0"/>
              <a:t>interdiction de stationnement et/ou de circulation, </a:t>
            </a:r>
            <a:endParaRPr lang="fr-FR" dirty="0"/>
          </a:p>
          <a:p>
            <a:r>
              <a:rPr lang="fr-FR" b="1" dirty="0"/>
              <a:t>• </a:t>
            </a:r>
            <a:r>
              <a:rPr lang="fr-FR" b="1" i="1" dirty="0"/>
              <a:t>interdiction de transport ou de consommation d’alcools </a:t>
            </a:r>
            <a:endParaRPr lang="fr-FR" dirty="0"/>
          </a:p>
          <a:p>
            <a:r>
              <a:rPr lang="fr-FR" b="1" dirty="0"/>
              <a:t>• </a:t>
            </a:r>
            <a:r>
              <a:rPr lang="fr-FR" b="1" i="1" dirty="0"/>
              <a:t>interdiction de détention d’artifices…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maire </a:t>
            </a:r>
            <a:r>
              <a:rPr lang="fr-FR" b="1" dirty="0"/>
              <a:t>peut imposer à l’organisateur d’un rassemblement festif ou sportif des mesures de sécurité</a:t>
            </a:r>
            <a:r>
              <a:rPr lang="fr-FR" dirty="0"/>
              <a:t>. S’il estime que la sécurité n’est pas assurée, il peut être amené à </a:t>
            </a:r>
            <a:r>
              <a:rPr lang="fr-FR" b="1" dirty="0"/>
              <a:t>interdire le rassemblement.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46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291620"/>
              </p:ext>
            </p:extLst>
          </p:nvPr>
        </p:nvGraphicFramePr>
        <p:xfrm>
          <a:off x="466531" y="3183648"/>
          <a:ext cx="11243387" cy="324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46316" y="2352651"/>
            <a:ext cx="998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Deux catégories de manifestations  ≤1500 pers ou + 1500 pers</a:t>
            </a:r>
          </a:p>
          <a:p>
            <a:pPr algn="ctr"/>
            <a:r>
              <a:rPr lang="fr-FR" sz="1600" dirty="0"/>
              <a:t>sportives, récréatives ou culturelles</a:t>
            </a:r>
          </a:p>
          <a:p>
            <a:pPr algn="ctr"/>
            <a:r>
              <a:rPr lang="fr-FR" sz="1600" i="1" dirty="0"/>
              <a:t>(article R 211-22 et suivants du code de la sécurité intérieure CSI)</a:t>
            </a:r>
            <a:endParaRPr lang="fr-FR" sz="16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DEMARCHES A EFFECTUER PAR UNE ASSOCIATION ORGANISATRICE</a:t>
            </a:r>
          </a:p>
        </p:txBody>
      </p:sp>
    </p:spTree>
    <p:extLst>
      <p:ext uri="{BB962C8B-B14F-4D97-AF65-F5344CB8AC3E}">
        <p14:creationId xmlns:p14="http://schemas.microsoft.com/office/powerpoint/2010/main" val="21612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D’ENTREE DANS NOS SERVICES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24947"/>
              </p:ext>
            </p:extLst>
          </p:nvPr>
        </p:nvGraphicFramePr>
        <p:xfrm>
          <a:off x="624837" y="1701498"/>
          <a:ext cx="432630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4905"/>
              </p:ext>
            </p:extLst>
          </p:nvPr>
        </p:nvGraphicFramePr>
        <p:xfrm>
          <a:off x="8962768" y="1672627"/>
          <a:ext cx="2018268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7621158" y="4966276"/>
            <a:ext cx="1507899" cy="1277721"/>
            <a:chOff x="2826" y="1069289"/>
            <a:chExt cx="1507899" cy="1277721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826" y="1069289"/>
              <a:ext cx="1507899" cy="1277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0249" y="1106712"/>
              <a:ext cx="1433053" cy="1202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PREFECTURE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SOUS-PREFECTURE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229922" y="3181430"/>
            <a:ext cx="3732846" cy="495140"/>
            <a:chOff x="1682420" y="1460579"/>
            <a:chExt cx="423265" cy="495140"/>
          </a:xfrm>
        </p:grpSpPr>
        <p:sp>
          <p:nvSpPr>
            <p:cNvPr id="15" name="Flèche droite 14"/>
            <p:cNvSpPr/>
            <p:nvPr/>
          </p:nvSpPr>
          <p:spPr>
            <a:xfrm>
              <a:off x="1682420" y="1460579"/>
              <a:ext cx="423265" cy="4951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èche droite 4"/>
            <p:cNvSpPr/>
            <p:nvPr/>
          </p:nvSpPr>
          <p:spPr>
            <a:xfrm>
              <a:off x="1682420" y="1559607"/>
              <a:ext cx="296286" cy="297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kern="1200"/>
            </a:p>
          </p:txBody>
        </p:sp>
      </p:grpSp>
      <p:sp>
        <p:nvSpPr>
          <p:cNvPr id="17" name="Flèche à angle droit 16"/>
          <p:cNvSpPr/>
          <p:nvPr/>
        </p:nvSpPr>
        <p:spPr>
          <a:xfrm>
            <a:off x="9302570" y="4544723"/>
            <a:ext cx="946336" cy="1088407"/>
          </a:xfrm>
          <a:prstGeom prst="bentUpArrow">
            <a:avLst/>
          </a:prstGeom>
          <a:solidFill>
            <a:srgbClr val="D4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4985649" y="3521157"/>
            <a:ext cx="1206480" cy="3495604"/>
          </a:xfrm>
          <a:prstGeom prst="bentUpArrow">
            <a:avLst/>
          </a:prstGeom>
          <a:solidFill>
            <a:srgbClr val="D4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94169" y="5060934"/>
            <a:ext cx="2815627" cy="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00" b="1" dirty="0">
                <a:cs typeface="Calibri" panose="020F0502020204030204" pitchFamily="34" charset="0"/>
              </a:rPr>
              <a:t>CAS PARTICULIERS</a:t>
            </a:r>
            <a:endParaRPr lang="fr-FR" sz="1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0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D’ENTREE DANS NOS SERVICES</a:t>
            </a:r>
          </a:p>
        </p:txBody>
      </p:sp>
      <p:graphicFrame>
        <p:nvGraphicFramePr>
          <p:cNvPr id="13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908802"/>
              </p:ext>
            </p:extLst>
          </p:nvPr>
        </p:nvGraphicFramePr>
        <p:xfrm>
          <a:off x="8962768" y="1672627"/>
          <a:ext cx="2018268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61398"/>
          </a:xfrm>
        </p:spPr>
        <p:txBody>
          <a:bodyPr>
            <a:normAutofit lnSpcReduction="10000"/>
          </a:bodyPr>
          <a:lstStyle/>
          <a:p>
            <a:r>
              <a:rPr lang="fr-FR" sz="1700" dirty="0"/>
              <a:t>Cas particuliers: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≥ 5000 personnes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Plusieurs communes concernées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Rave-partie / free-partie ≥ 500 personnes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Manifestation sportive sur VP ou circuit/ terrains / parcours (voir diapo suivante)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Manifestation aérienne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Spectacle pyrotechnique (&gt; 35 kg de matières F2, F3 et T1 ou au moins 1 article F4 ou T2)</a:t>
            </a:r>
          </a:p>
          <a:p>
            <a:pPr lvl="1"/>
            <a:r>
              <a:rPr lang="fr-FR" sz="1700" dirty="0">
                <a:cs typeface="Calibri" panose="020F0502020204030204" pitchFamily="34" charset="0"/>
              </a:rPr>
              <a:t>Grands rassemblements (liste arrêtée annuellement par la préfecture)</a:t>
            </a:r>
          </a:p>
        </p:txBody>
      </p:sp>
    </p:spTree>
    <p:extLst>
      <p:ext uri="{BB962C8B-B14F-4D97-AF65-F5344CB8AC3E}">
        <p14:creationId xmlns:p14="http://schemas.microsoft.com/office/powerpoint/2010/main" val="106566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D’ENTREE DANS NOS SERVICES – cas particuliers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536183"/>
              </p:ext>
            </p:extLst>
          </p:nvPr>
        </p:nvGraphicFramePr>
        <p:xfrm>
          <a:off x="1155702" y="2603500"/>
          <a:ext cx="3974758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5408141" y="2603500"/>
            <a:ext cx="1581665" cy="1647567"/>
            <a:chOff x="6598508" y="3459892"/>
            <a:chExt cx="1581665" cy="1647567"/>
          </a:xfrm>
        </p:grpSpPr>
        <p:sp>
          <p:nvSpPr>
            <p:cNvPr id="8" name="Flèche droite 7"/>
            <p:cNvSpPr/>
            <p:nvPr/>
          </p:nvSpPr>
          <p:spPr>
            <a:xfrm>
              <a:off x="6598508" y="3459892"/>
              <a:ext cx="1581665" cy="1647567"/>
            </a:xfrm>
            <a:prstGeom prst="rightArrow">
              <a:avLst/>
            </a:prstGeom>
            <a:solidFill>
              <a:srgbClr val="D4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631462" y="4006676"/>
              <a:ext cx="1231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Manifestation nautique sur le domaine fluvial</a:t>
              </a:r>
            </a:p>
          </p:txBody>
        </p:sp>
      </p:grpSp>
      <p:graphicFrame>
        <p:nvGraphicFramePr>
          <p:cNvPr id="13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36027"/>
              </p:ext>
            </p:extLst>
          </p:nvPr>
        </p:nvGraphicFramePr>
        <p:xfrm>
          <a:off x="7300441" y="2603500"/>
          <a:ext cx="412544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5408141" y="4287506"/>
            <a:ext cx="1581665" cy="1647567"/>
            <a:chOff x="6598508" y="3459892"/>
            <a:chExt cx="1581665" cy="1647567"/>
          </a:xfrm>
        </p:grpSpPr>
        <p:sp>
          <p:nvSpPr>
            <p:cNvPr id="11" name="Flèche droite 10"/>
            <p:cNvSpPr/>
            <p:nvPr/>
          </p:nvSpPr>
          <p:spPr>
            <a:xfrm>
              <a:off x="6598508" y="3459892"/>
              <a:ext cx="1581665" cy="1647567"/>
            </a:xfrm>
            <a:prstGeom prst="rightArrow">
              <a:avLst/>
            </a:prstGeom>
            <a:solidFill>
              <a:srgbClr val="D4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612098" y="3929730"/>
              <a:ext cx="1270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Manifestation nautique sur le domaine public maritime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300441" y="4450170"/>
            <a:ext cx="1633578" cy="1322235"/>
            <a:chOff x="0" y="162667"/>
            <a:chExt cx="1633578" cy="1322235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0" y="162667"/>
              <a:ext cx="1633578" cy="13222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8727" y="201394"/>
              <a:ext cx="1556124" cy="1244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DELEGATION DE LA MER ET DU LITTORAL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 rot="18828783">
            <a:off x="9148307" y="4346379"/>
            <a:ext cx="497204" cy="546524"/>
            <a:chOff x="1840520" y="999983"/>
            <a:chExt cx="497204" cy="546524"/>
          </a:xfrm>
        </p:grpSpPr>
        <p:sp>
          <p:nvSpPr>
            <p:cNvPr id="18" name="Flèche droite 17"/>
            <p:cNvSpPr/>
            <p:nvPr/>
          </p:nvSpPr>
          <p:spPr>
            <a:xfrm rot="1167364">
              <a:off x="1840520" y="999983"/>
              <a:ext cx="497204" cy="5465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èche droite 4"/>
            <p:cNvSpPr/>
            <p:nvPr/>
          </p:nvSpPr>
          <p:spPr>
            <a:xfrm rot="1167364">
              <a:off x="1844779" y="1084446"/>
              <a:ext cx="348043" cy="327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5702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les organisateurs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2319130"/>
            <a:ext cx="3869782" cy="4216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78021" y="3472978"/>
            <a:ext cx="4426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http://www.morbihan.gouv.fr/Demarches-administratives/Manifestations-et-evenements/Rassemblements-recreatifs-culturels-cultuels-grands-rassemblements#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2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manifestation accueille au moins 5000 personnes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95927" y="475818"/>
            <a:ext cx="8833104" cy="570388"/>
          </a:xfrm>
        </p:spPr>
        <p:txBody>
          <a:bodyPr/>
          <a:lstStyle/>
          <a:p>
            <a:r>
              <a:rPr lang="fr-FR" dirty="0"/>
              <a:t>Pour les organisateurs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194148" y="3166419"/>
            <a:ext cx="749644" cy="733168"/>
          </a:xfrm>
          <a:prstGeom prst="downArrow">
            <a:avLst/>
          </a:prstGeom>
          <a:solidFill>
            <a:srgbClr val="D4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l="15112" t="11204" r="65079" b="3777"/>
          <a:stretch/>
        </p:blipFill>
        <p:spPr bwMode="auto">
          <a:xfrm>
            <a:off x="3931436" y="4057067"/>
            <a:ext cx="1760911" cy="2319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5059" y="2603500"/>
            <a:ext cx="4852087" cy="4011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61526" y="4138765"/>
            <a:ext cx="2745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Vérifier l’existence</a:t>
            </a:r>
          </a:p>
          <a:p>
            <a:r>
              <a:rPr lang="fr-FR" sz="1500" dirty="0"/>
              <a:t>du dossier type de</a:t>
            </a:r>
          </a:p>
          <a:p>
            <a:r>
              <a:rPr lang="fr-FR" sz="1500" dirty="0"/>
              <a:t>La préfecture.</a:t>
            </a:r>
          </a:p>
          <a:p>
            <a:r>
              <a:rPr lang="fr-FR" sz="1500" dirty="0"/>
              <a:t>Il doit être établi selon les dispositions prévues par le </a:t>
            </a:r>
            <a:r>
              <a:rPr lang="fr-FR" sz="1500" b="1" dirty="0">
                <a:solidFill>
                  <a:srgbClr val="B01513"/>
                </a:solidFill>
              </a:rPr>
              <a:t>« Guide des rassemblements de personnes » </a:t>
            </a:r>
            <a:r>
              <a:rPr lang="fr-FR" sz="1500" dirty="0"/>
              <a:t>de la préfecture du Morbihan.</a:t>
            </a:r>
          </a:p>
        </p:txBody>
      </p:sp>
    </p:spTree>
    <p:extLst>
      <p:ext uri="{BB962C8B-B14F-4D97-AF65-F5344CB8AC3E}">
        <p14:creationId xmlns:p14="http://schemas.microsoft.com/office/powerpoint/2010/main" val="3155219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4033</TotalTime>
  <Words>523</Words>
  <Application>Microsoft Office PowerPoint</Application>
  <PresentationFormat>Grand écran</PresentationFormat>
  <Paragraphs>68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Direction Ion</vt:lpstr>
      <vt:lpstr>SDIS 56  SERVICE PREVISION / CIS Auray </vt:lpstr>
      <vt:lpstr>Ce document à pour objectif de réaliser une démarche qualitative </vt:lpstr>
      <vt:lpstr>RAPPEL DU ROLE CENTRAL DU MAIRE EN MATIERE DE POLICE</vt:lpstr>
      <vt:lpstr>DEMARCHES A EFFECTUER PAR UNE ASSOCIATION ORGANISATRICE</vt:lpstr>
      <vt:lpstr>LES POINTS D’ENTREE DANS NOS SERVICES</vt:lpstr>
      <vt:lpstr>LES POINTS D’ENTREE DANS NOS SERVICES</vt:lpstr>
      <vt:lpstr>LES POINTS D’ENTREE DANS NOS SERVICES – cas particuliers</vt:lpstr>
      <vt:lpstr>Pour les organisateurs</vt:lpstr>
      <vt:lpstr>Pour les organisateurs</vt:lpstr>
      <vt:lpstr>Pour les organisateurs</vt:lpstr>
      <vt:lpstr>Finalité du SDIS: produire un document unique pour les secours concernés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PREVISION</dc:title>
  <dc:creator>Peggy LEPELTIER</dc:creator>
  <cp:lastModifiedBy>Sébastien DIARD</cp:lastModifiedBy>
  <cp:revision>85</cp:revision>
  <dcterms:created xsi:type="dcterms:W3CDTF">2019-03-15T13:36:22Z</dcterms:created>
  <dcterms:modified xsi:type="dcterms:W3CDTF">2021-08-05T13:35:48Z</dcterms:modified>
  <cp:contentStatus/>
</cp:coreProperties>
</file>